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2" r:id="rId16"/>
    <p:sldId id="273" r:id="rId17"/>
    <p:sldId id="275" r:id="rId18"/>
    <p:sldId id="276" r:id="rId19"/>
    <p:sldId id="270" r:id="rId20"/>
    <p:sldId id="274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2" y="-17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2637B4D-B599-4E65-B739-D4372F67113B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37E6EDE-E786-4795-A8FF-02E35BD37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637B4D-B599-4E65-B739-D4372F67113B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7E6EDE-E786-4795-A8FF-02E35BD37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2637B4D-B599-4E65-B739-D4372F67113B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37E6EDE-E786-4795-A8FF-02E35BD37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637B4D-B599-4E65-B739-D4372F67113B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7E6EDE-E786-4795-A8FF-02E35BD37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2637B4D-B599-4E65-B739-D4372F67113B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37E6EDE-E786-4795-A8FF-02E35BD37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637B4D-B599-4E65-B739-D4372F67113B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7E6EDE-E786-4795-A8FF-02E35BD37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637B4D-B599-4E65-B739-D4372F67113B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7E6EDE-E786-4795-A8FF-02E35BD37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637B4D-B599-4E65-B739-D4372F67113B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7E6EDE-E786-4795-A8FF-02E35BD37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2637B4D-B599-4E65-B739-D4372F67113B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7E6EDE-E786-4795-A8FF-02E35BD37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637B4D-B599-4E65-B739-D4372F67113B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7E6EDE-E786-4795-A8FF-02E35BD37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637B4D-B599-4E65-B739-D4372F67113B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7E6EDE-E786-4795-A8FF-02E35BD378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2637B4D-B599-4E65-B739-D4372F67113B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37E6EDE-E786-4795-A8FF-02E35BD37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5000">
    <p:dissolv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dirty="0" smtClean="0"/>
              <a:t>муниципальный конкурс:</a:t>
            </a:r>
            <a:br>
              <a:rPr lang="ru-RU" sz="2400" dirty="0" smtClean="0"/>
            </a:br>
            <a:r>
              <a:rPr lang="ru-RU" sz="2400" dirty="0" smtClean="0"/>
              <a:t>«Лидеры дошкольного образования – 2017г.»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sz="4500" b="1" dirty="0" smtClean="0">
                <a:latin typeface="Monotype Corsiva" pitchFamily="66" charset="0"/>
              </a:rPr>
              <a:t>Номинация «Педагогическая династия» </a:t>
            </a:r>
          </a:p>
          <a:p>
            <a:endParaRPr lang="ru-RU" sz="1800" dirty="0" smtClean="0"/>
          </a:p>
          <a:p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Учитель-логопед МДОУ № 3 «Детский сад «Колокольчик»</a:t>
            </a:r>
          </a:p>
          <a:p>
            <a:endParaRPr lang="ru-RU" sz="3600" b="1" dirty="0" smtClean="0">
              <a:latin typeface="Monotype Corsiva" pitchFamily="66" charset="0"/>
            </a:endParaRPr>
          </a:p>
          <a:p>
            <a:r>
              <a:rPr lang="ru-RU" sz="3600" b="1" dirty="0" err="1" smtClean="0">
                <a:latin typeface="Monotype Corsiva" pitchFamily="66" charset="0"/>
              </a:rPr>
              <a:t>Гибескул</a:t>
            </a:r>
            <a:r>
              <a:rPr lang="ru-RU" sz="3600" b="1" dirty="0" smtClean="0">
                <a:latin typeface="Monotype Corsiva" pitchFamily="66" charset="0"/>
              </a:rPr>
              <a:t> (</a:t>
            </a:r>
            <a:r>
              <a:rPr lang="ru-RU" sz="3600" b="1" dirty="0" err="1" smtClean="0">
                <a:latin typeface="Monotype Corsiva" pitchFamily="66" charset="0"/>
              </a:rPr>
              <a:t>Луканина</a:t>
            </a:r>
            <a:r>
              <a:rPr lang="ru-RU" sz="3600" b="1" dirty="0" smtClean="0">
                <a:latin typeface="Monotype Corsiva" pitchFamily="66" charset="0"/>
              </a:rPr>
              <a:t> ) Ирина Александровна</a:t>
            </a:r>
          </a:p>
          <a:p>
            <a:endParaRPr lang="ru-RU" sz="3600" b="1" dirty="0" smtClean="0">
              <a:latin typeface="Monotype Corsiva" pitchFamily="66" charset="0"/>
            </a:endParaRPr>
          </a:p>
          <a:p>
            <a:endParaRPr lang="ru-RU" sz="3600" dirty="0" smtClean="0">
              <a:latin typeface="Monotype Corsiva" pitchFamily="66" charset="0"/>
            </a:endParaRPr>
          </a:p>
          <a:p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5000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Мой отец, Александр Федорович, второй сын  супругов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Луканиных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мастер производственного обучения в СПТУ-69, руководить шахматного кружка при Доме пионеров в р.п.Турки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772816"/>
            <a:ext cx="3528392" cy="4248472"/>
          </a:xfrm>
        </p:spPr>
      </p:pic>
    </p:spTree>
  </p:cSld>
  <p:clrMapOvr>
    <a:masterClrMapping/>
  </p:clrMapOvr>
  <p:transition advClick="0" advTm="5000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Кузнецова (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Луканина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Мария Федоровна, Учитель начальных классов, общий педагогический стаж - 45 лет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 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1788" y="2213388"/>
            <a:ext cx="5449824" cy="3639312"/>
          </a:xfrm>
        </p:spPr>
      </p:pic>
    </p:spTree>
  </p:cSld>
  <p:clrMapOvr>
    <a:masterClrMapping/>
  </p:clrMapOvr>
  <p:transition advClick="0" advTm="5000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Носкова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Луканина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Валентина Федоровна, Учитель русского языка и литературы общий педагогический стаж - 45 лет </a:t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 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63980" y="2275872"/>
            <a:ext cx="5425440" cy="3514344"/>
          </a:xfrm>
        </p:spPr>
      </p:pic>
    </p:spTree>
  </p:cSld>
  <p:clrMapOvr>
    <a:masterClrMapping/>
  </p:clrMapOvr>
  <p:transition advClick="0" advTm="5000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Ларина (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Луканина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Нина Федоровна, Учитель математики и физики, общий педагогический стаж - 37 лет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 0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0905" y="1609725"/>
            <a:ext cx="3431589" cy="4846638"/>
          </a:xfrm>
        </p:spPr>
      </p:pic>
    </p:spTree>
  </p:cSld>
  <p:clrMapOvr>
    <a:masterClrMapping/>
  </p:clrMapOvr>
  <p:transition advClick="0" advTm="5000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Ларин Николай Александрович с супругой, Учитель физики  и ОБЖ, общий педагогический стаж - 40 лет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Изображение 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44824"/>
            <a:ext cx="6671255" cy="4536504"/>
          </a:xfrm>
        </p:spPr>
      </p:pic>
    </p:spTree>
  </p:cSld>
  <p:clrMapOvr>
    <a:masterClrMapping/>
  </p:clrMapOvr>
  <p:transition advClick="0" advTm="5000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Великанова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Носкова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Елена Павловна, внучка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Луканина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Федора Ивановича, преподаватель народного пения, общий педагогический стаж - 25 лет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_20170531_1301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3583" y="1609725"/>
            <a:ext cx="2726234" cy="4846638"/>
          </a:xfrm>
        </p:spPr>
      </p:pic>
    </p:spTree>
  </p:cSld>
  <p:clrMapOvr>
    <a:masterClrMapping/>
  </p:clrMapOvr>
  <p:transition advClick="0" advTm="5000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Гибескул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Ирина Александровна, внучка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Луканина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Федора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Ивановича,учитель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логопед, общий педагогический стаж - 30 лет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масленица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484784"/>
            <a:ext cx="1587624" cy="2088232"/>
          </a:xfrm>
          <a:prstGeom prst="rect">
            <a:avLst/>
          </a:prstGeom>
        </p:spPr>
      </p:pic>
      <p:pic>
        <p:nvPicPr>
          <p:cNvPr id="13" name="Рисунок 12" descr="DSCN09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56992"/>
            <a:ext cx="3779912" cy="3501008"/>
          </a:xfrm>
          <a:prstGeom prst="rect">
            <a:avLst/>
          </a:prstGeom>
        </p:spPr>
      </p:pic>
      <p:pic>
        <p:nvPicPr>
          <p:cNvPr id="14" name="Рисунок 13" descr="восточная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556792"/>
            <a:ext cx="2376264" cy="2232248"/>
          </a:xfrm>
          <a:prstGeom prst="rect">
            <a:avLst/>
          </a:prstGeom>
        </p:spPr>
      </p:pic>
      <p:pic>
        <p:nvPicPr>
          <p:cNvPr id="16" name="Содержимое 15" descr="DSCN0786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3851920" y="3356992"/>
            <a:ext cx="3311856" cy="3171379"/>
          </a:xfrm>
        </p:spPr>
      </p:pic>
      <p:pic>
        <p:nvPicPr>
          <p:cNvPr id="17" name="Содержимое 7" descr="DSCN078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27784" y="1556792"/>
            <a:ext cx="2862296" cy="2163267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Гибескул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Михаил Сергеевич (правнук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Луканина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Федора Ивановича), преподаватель университета г.Тирасполь, общий педагогический стаж -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лет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N08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59211" y="1609725"/>
            <a:ext cx="3634978" cy="4846638"/>
          </a:xfrm>
        </p:spPr>
      </p:pic>
    </p:spTree>
  </p:cSld>
  <p:clrMapOvr>
    <a:masterClrMapping/>
  </p:clrMapOvr>
  <p:transition advClick="0" advTm="5000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Интервью с Галиной Федоровной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Рисунок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7635" y="1609725"/>
            <a:ext cx="6458130" cy="4846638"/>
          </a:xfrm>
        </p:spPr>
      </p:pic>
    </p:spTree>
  </p:cSld>
  <p:clrMapOvr>
    <a:masterClrMapping/>
  </p:clrMapOvr>
  <p:transition advClick="0" advTm="5000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Луканиных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1973год.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 0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372" y="1922304"/>
            <a:ext cx="6010656" cy="4221480"/>
          </a:xfrm>
        </p:spPr>
      </p:pic>
    </p:spTree>
  </p:cSld>
  <p:clrMapOvr>
    <a:masterClrMapping/>
  </p:clrMapOvr>
  <p:transition advClick="0" advTm="5000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Как педагог, представляю третье поколение учительской династии </a:t>
            </a:r>
            <a:r>
              <a:rPr lang="ru-RU" sz="1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Луканиных</a:t>
            </a:r>
            <a:endParaRPr lang="ru-RU" sz="1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N09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556792"/>
            <a:ext cx="3059832" cy="2204864"/>
          </a:xfrm>
          <a:prstGeom prst="rect">
            <a:avLst/>
          </a:prstGeom>
        </p:spPr>
      </p:pic>
      <p:pic>
        <p:nvPicPr>
          <p:cNvPr id="6" name="Рисунок 5" descr="DSCN09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933056"/>
            <a:ext cx="2627784" cy="2492896"/>
          </a:xfrm>
          <a:prstGeom prst="rect">
            <a:avLst/>
          </a:prstGeom>
        </p:spPr>
      </p:pic>
      <p:pic>
        <p:nvPicPr>
          <p:cNvPr id="7" name="Рисунок 6" descr="DSCN09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56792"/>
            <a:ext cx="2771800" cy="2232248"/>
          </a:xfrm>
          <a:prstGeom prst="rect">
            <a:avLst/>
          </a:prstGeom>
        </p:spPr>
      </p:pic>
      <p:pic>
        <p:nvPicPr>
          <p:cNvPr id="8" name="Рисунок 7" descr="DSCN12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4149080"/>
            <a:ext cx="2664296" cy="2520280"/>
          </a:xfrm>
          <a:prstGeom prst="rect">
            <a:avLst/>
          </a:prstGeom>
        </p:spPr>
      </p:pic>
      <p:pic>
        <p:nvPicPr>
          <p:cNvPr id="10" name="Содержимое 9" descr="DSCN1120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2555776" y="1988840"/>
            <a:ext cx="2952328" cy="2736304"/>
          </a:xfrm>
        </p:spPr>
      </p:pic>
    </p:spTree>
  </p:cSld>
  <p:clrMapOvr>
    <a:masterClrMapping/>
  </p:clrMapOvr>
  <p:transition advClick="0" advTm="5000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 0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1788" y="2249964"/>
            <a:ext cx="5449824" cy="3566160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Луканиных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(Кузнецовы, Морозовы,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Носковы,Ларины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Луканины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 юбилей Валентины Федоровны - 2001год.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000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счасть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71700" y="2204244"/>
            <a:ext cx="3810000" cy="3657600"/>
          </a:xfrm>
        </p:spPr>
      </p:pic>
    </p:spTree>
  </p:cSld>
  <p:clrMapOvr>
    <a:masterClrMapping/>
  </p:clrMapOvr>
  <p:transition advClick="0" advTm="5000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Родоначальником  династии  является мой дедушка </a:t>
            </a:r>
            <a:r>
              <a:rPr lang="ru-RU" sz="1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Луканин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Федор Иванович (1899г.р.)</a:t>
            </a:r>
            <a:b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</a:rPr>
              <a:t> общий педагогический стаж – 43 года</a:t>
            </a:r>
            <a:endParaRPr lang="ru-RU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 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5798" y="1609725"/>
            <a:ext cx="3281804" cy="4846638"/>
          </a:xfrm>
        </p:spPr>
      </p:pic>
    </p:spTree>
  </p:cSld>
  <p:clrMapOvr>
    <a:masterClrMapping/>
  </p:clrMapOvr>
  <p:transition advClick="0" advTm="5000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Супруги Федор и Екатерина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Луканины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 детьми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 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628800"/>
            <a:ext cx="5112568" cy="5229200"/>
          </a:xfr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Федор Иванович с братьями Иваном, Николаем и племянником Яковом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2 0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060848"/>
            <a:ext cx="4968552" cy="3744416"/>
          </a:xfrm>
        </p:spPr>
      </p:pic>
    </p:spTree>
  </p:cSld>
  <p:clrMapOvr>
    <a:masterClrMapping/>
  </p:clrMapOvr>
  <p:transition advClick="0" advTm="5000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Федор Иванович с супругой Екатериной матерью Ариной  и детьми - Галей, Машей и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ВАлюшей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 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988840"/>
            <a:ext cx="5577412" cy="4320480"/>
          </a:xfrm>
        </p:spPr>
      </p:pic>
    </p:spTree>
  </p:cSld>
  <p:clrMapOvr>
    <a:masterClrMapping/>
  </p:clrMapOvr>
  <p:transition advClick="0" advTm="5000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err="1" smtClean="0">
                <a:solidFill>
                  <a:srgbClr val="FF0000"/>
                </a:solidFill>
              </a:rPr>
              <a:t>Луканин</a:t>
            </a:r>
            <a:r>
              <a:rPr lang="ru-RU" sz="2000" dirty="0" smtClean="0">
                <a:solidFill>
                  <a:srgbClr val="FF0000"/>
                </a:solidFill>
              </a:rPr>
              <a:t> Николай Иванович – младший брат Федора Ивановича, воспитывался в его семье, генерал – майор морской авиации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2 0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916832"/>
            <a:ext cx="3796628" cy="4688764"/>
          </a:xfrm>
        </p:spPr>
      </p:pic>
    </p:spTree>
  </p:cSld>
  <p:clrMapOvr>
    <a:masterClrMapping/>
  </p:clrMapOvr>
  <p:transition advClick="0" advTm="5000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Борис Федорович, старший сын семьи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Луканиных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Учитель математики и физики, талантливый музыкант,</a:t>
            </a:r>
            <a:r>
              <a:rPr lang="ru-RU" sz="2000" dirty="0" smtClean="0">
                <a:solidFill>
                  <a:srgbClr val="FF0000"/>
                </a:solidFill>
              </a:rPr>
              <a:t> общий педагогический стаж – 52 года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 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988840"/>
            <a:ext cx="5472608" cy="4032448"/>
          </a:xfrm>
        </p:spPr>
      </p:pic>
    </p:spTree>
  </p:cSld>
  <p:clrMapOvr>
    <a:masterClrMapping/>
  </p:clrMapOvr>
  <p:transition advClick="0" advTm="5000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Морозова (</a:t>
            </a:r>
            <a:r>
              <a:rPr lang="ru-RU" sz="2000" dirty="0" err="1" smtClean="0">
                <a:solidFill>
                  <a:srgbClr val="FF0000"/>
                </a:solidFill>
              </a:rPr>
              <a:t>Луканина</a:t>
            </a:r>
            <a:r>
              <a:rPr lang="ru-RU" sz="2000" dirty="0" smtClean="0">
                <a:solidFill>
                  <a:srgbClr val="FF0000"/>
                </a:solidFill>
              </a:rPr>
              <a:t> )Галина Федоровна Учитель немецкого языка, организатор внеклассной и внешкольной работы , общий педагогический стаж - 49 лет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2 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609725"/>
            <a:ext cx="4320480" cy="4846638"/>
          </a:xfrm>
        </p:spPr>
      </p:pic>
    </p:spTree>
  </p:cSld>
  <p:clrMapOvr>
    <a:masterClrMapping/>
  </p:clrMapOvr>
  <p:transition advClick="0" advTm="5000"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167</TotalTime>
  <Words>324</Words>
  <Application>Microsoft Office PowerPoint</Application>
  <PresentationFormat>Экран (4:3)</PresentationFormat>
  <Paragraphs>27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Изящная</vt:lpstr>
      <vt:lpstr>муниципальный конкурс: «Лидеры дошкольного образования – 2017г.» </vt:lpstr>
      <vt:lpstr>Как педагог, представляю третье поколение учительской династии Луканиных</vt:lpstr>
      <vt:lpstr>Родоначальником  династии  является мой дедушка Луканин Федор Иванович (1899г.р.)  общий педагогический стаж – 43 года</vt:lpstr>
      <vt:lpstr>Супруги Федор и Екатерина Луканины с детьми</vt:lpstr>
      <vt:lpstr> Федор Иванович с братьями Иваном, Николаем и племянником Яковом</vt:lpstr>
      <vt:lpstr>Федор Иванович с супругой Екатериной матерью Ариной  и детьми - Галей, Машей и ВАлюшей</vt:lpstr>
      <vt:lpstr>Луканин Николай Иванович – младший брат Федора Ивановича, воспитывался в его семье, генерал – майор морской авиации</vt:lpstr>
      <vt:lpstr>Борис Федорович, старший сын семьи Луканиных, Учитель математики и физики, талантливый музыкант, общий педагогический стаж – 52 года</vt:lpstr>
      <vt:lpstr>Морозова (Луканина )Галина Федоровна Учитель немецкого языка, организатор внеклассной и внешкольной работы , общий педагогический стаж - 49 лет</vt:lpstr>
      <vt:lpstr>Мой отец, Александр Федорович, второй сын  супругов Луканиных, мастер производственного обучения в СПТУ-69, руководить шахматного кружка при Доме пионеров в р.п.Турки</vt:lpstr>
      <vt:lpstr>Кузнецова (Луканина) Мария Федоровна, Учитель начальных классов, общий педагогический стаж - 45 лет</vt:lpstr>
      <vt:lpstr>Носкова (Луканина) Валентина Федоровна, Учитель русского языка и литературы общий педагогический стаж - 45 лет  </vt:lpstr>
      <vt:lpstr>Ларина (Луканина) Нина Федоровна, Учитель математики и физики, общий педагогический стаж - 37 лет </vt:lpstr>
      <vt:lpstr>Ларин Николай Александрович с супругой, Учитель физики  и ОБЖ, общий педагогический стаж - 40 лет </vt:lpstr>
      <vt:lpstr>Великанова (Носкова) Елена Павловна, внучка Луканина Федора Ивановича, преподаватель народного пения, общий педагогический стаж - 25 лет </vt:lpstr>
      <vt:lpstr>Гибескул Ирина Александровна, внучка Луканина Федора Ивановича,учитель - логопед, общий педагогический стаж - 30 лет </vt:lpstr>
      <vt:lpstr>Гибескул Михаил Сергеевич (правнук Луканина Федора Ивановича), преподаватель университета г.Тирасполь, общий педагогический стаж - 7 лет </vt:lpstr>
      <vt:lpstr>Интервью с Галиной Федоровной</vt:lpstr>
      <vt:lpstr>Семья Луканиных, 1973год. </vt:lpstr>
      <vt:lpstr>Семья Луканиных, (Кузнецовы, Морозовы, Носковы,Ларины, Луканины), юбилей Валентины Федоровны - 2001год. 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муниципальный конкурс: «Лидеры дошкольного образования»</dc:title>
  <dc:creator>1</dc:creator>
  <cp:lastModifiedBy>1</cp:lastModifiedBy>
  <cp:revision>20</cp:revision>
  <dcterms:created xsi:type="dcterms:W3CDTF">2017-08-14T20:02:15Z</dcterms:created>
  <dcterms:modified xsi:type="dcterms:W3CDTF">2017-11-22T14:41:01Z</dcterms:modified>
</cp:coreProperties>
</file>